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50" d="100"/>
          <a:sy n="50" d="100"/>
        </p:scale>
        <p:origin x="-2190" y="-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20" y="6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4128D-4C48-44F5-8CA9-3DEEC19BC03E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3747-E797-4D46-BCF7-FA3DBEECC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6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4036E-91EB-48CA-86A8-B47966B72D3C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6BF1-A5AF-4C59-82BB-F453774C5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572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F6BF1-A5AF-4C59-82BB-F453774C5F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52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6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Heading 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1pPr>
            <a:lvl2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2pPr>
            <a:lvl3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3pPr>
            <a:lvl4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4pPr>
            <a:lvl5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5pPr>
            <a:lvl6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6pPr>
            <a:lvl7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7pPr>
            <a:lvl8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8pPr>
            <a:lvl9pPr marL="402336" indent="-182880">
              <a:lnSpc>
                <a:spcPct val="120000"/>
              </a:lnSpc>
              <a:spcBef>
                <a:spcPts val="1100"/>
              </a:spcBef>
              <a:defRPr sz="11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385715"/>
            <a:ext cx="2340864" cy="182354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800" b="1" i="1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caption here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none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date and time</a:t>
            </a:r>
            <a:endParaRPr lang="en-US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00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Event Address, City, ST  ZIP Code</a:t>
            </a:r>
            <a:endParaRPr lang="en-US" dirty="0"/>
          </a:p>
        </p:txBody>
      </p:sp>
      <p:sp>
        <p:nvSpPr>
          <p:cNvPr id="32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907958"/>
            <a:ext cx="2452124" cy="1225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000" b="1" cap="all" baseline="0">
                <a:solidFill>
                  <a:schemeClr val="accent3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85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Address, City, ST  ZIP CODE</a:t>
            </a:r>
          </a:p>
          <a:p>
            <a:pPr lvl="0"/>
            <a:r>
              <a:rPr lang="en-US" dirty="0" smtClean="0"/>
              <a:t>Telephone | Email Address | Web Address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5200" b="1" kern="1200" cap="all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>
          <a:xfrm>
            <a:off x="1235969" y="359149"/>
            <a:ext cx="5129358" cy="1806628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50 ways for 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anger      management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6"/>
          </p:nvPr>
        </p:nvSpPr>
        <p:spPr>
          <a:xfrm>
            <a:off x="3377413" y="2353703"/>
            <a:ext cx="2521657" cy="322599"/>
          </a:xfrm>
        </p:spPr>
        <p:txBody>
          <a:bodyPr/>
          <a:lstStyle/>
          <a:p>
            <a:r>
              <a:rPr lang="en-US" dirty="0" smtClean="0"/>
              <a:t>Training Content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7"/>
          </p:nvPr>
        </p:nvSpPr>
        <p:spPr>
          <a:xfrm>
            <a:off x="3133725" y="2677833"/>
            <a:ext cx="4244245" cy="3235606"/>
          </a:xfrm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r>
              <a:rPr lang="en-US" dirty="0" smtClean="0"/>
              <a:t>The Objectives of this training is to make you aware of: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Anger: what’s really behind it: triggers and signs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How the brain works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Cognitive distortions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The cycle of acceptance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When is anger a problem and how it affects general health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err="1" smtClean="0"/>
              <a:t>Johari</a:t>
            </a:r>
            <a:r>
              <a:rPr lang="en-US" dirty="0" smtClean="0"/>
              <a:t> Model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Assertive management &amp; setting realistic boundaries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Problem solving techniques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Using clean language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Fitting in the transactional analysis mode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Acknowledging psychological contracts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Breathing and deep relaxation techniques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Cognitive restructuring techniques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The rational emotive theory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Emotional freedom techniques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Integrated Personal Development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Humor and energy psychology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When is it healthy to be angry</a:t>
            </a:r>
          </a:p>
          <a:p>
            <a:pPr lvl="0"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Fisher's process of personal change.</a:t>
            </a:r>
          </a:p>
          <a:p>
            <a:pPr indent="0">
              <a:lnSpc>
                <a:spcPct val="100000"/>
              </a:lnSpc>
              <a:buFont typeface="Wingdings" pitchFamily="2" charset="2"/>
              <a:buChar char="ü"/>
            </a:pPr>
            <a:r>
              <a:rPr lang="en-US" dirty="0" smtClean="0"/>
              <a:t>Self-Help Scripts for anger management;</a:t>
            </a:r>
          </a:p>
          <a:p>
            <a:pPr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70" name="Picture Placeholder 69" descr="Photo of person from waist down dressed in blue jeans, gloves, and plastic shoes, holding small gardening rake. Metal bucket full of colored leaves to the side.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249459" y="2762766"/>
            <a:ext cx="2886532" cy="3969110"/>
          </a:xfrm>
        </p:spPr>
      </p:pic>
      <p:sp>
        <p:nvSpPr>
          <p:cNvPr id="64" name="Text Placeholder 63"/>
          <p:cNvSpPr>
            <a:spLocks noGrp="1"/>
          </p:cNvSpPr>
          <p:nvPr>
            <p:ph type="body" sz="quarter" idx="12"/>
          </p:nvPr>
        </p:nvSpPr>
        <p:spPr>
          <a:xfrm>
            <a:off x="200025" y="6883684"/>
            <a:ext cx="2733675" cy="322599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Also included : Instructor’s Guide with 5 Training Activities 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5"/>
          </p:nvPr>
        </p:nvSpPr>
        <p:spPr>
          <a:xfrm>
            <a:off x="228600" y="8239750"/>
            <a:ext cx="2929148" cy="28481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&amp; 3 Narrative Scripts/ Readings for the Trainer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Plus Learner’s Booklet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8"/>
          </p:nvPr>
        </p:nvSpPr>
        <p:spPr>
          <a:xfrm>
            <a:off x="165396" y="9256271"/>
            <a:ext cx="2560627" cy="194871"/>
          </a:xfrm>
        </p:spPr>
        <p:txBody>
          <a:bodyPr/>
          <a:lstStyle/>
          <a:p>
            <a:r>
              <a:rPr lang="en-US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TRAINER’S BOX</a:t>
            </a:r>
            <a:endParaRPr lang="en-US" sz="1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9"/>
          </p:nvPr>
        </p:nvSpPr>
        <p:spPr>
          <a:xfrm>
            <a:off x="174921" y="9459855"/>
            <a:ext cx="2920391" cy="465507"/>
          </a:xfrm>
        </p:spPr>
        <p:txBody>
          <a:bodyPr/>
          <a:lstStyle/>
          <a:p>
            <a:pPr lvl="0"/>
            <a:r>
              <a:rPr lang="en-US" dirty="0" smtClean="0"/>
              <a:t>www.trainersbox.net</a:t>
            </a:r>
          </a:p>
          <a:p>
            <a:pPr lvl="0"/>
            <a:r>
              <a:rPr lang="en-US" dirty="0" smtClean="0"/>
              <a:t>For General &amp; Technical </a:t>
            </a:r>
            <a:r>
              <a:rPr lang="en-US" smtClean="0"/>
              <a:t>Questions email us at:  </a:t>
            </a:r>
            <a:r>
              <a:rPr lang="en-US" dirty="0" smtClean="0"/>
              <a:t>helpdesk@trainersbox.net</a:t>
            </a:r>
          </a:p>
          <a:p>
            <a:pPr lvl="0"/>
            <a:endParaRPr lang="en-US" dirty="0"/>
          </a:p>
        </p:txBody>
      </p:sp>
      <p:pic>
        <p:nvPicPr>
          <p:cNvPr id="71" name="Picture 70" descr="Replace with your logo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580061">
            <a:off x="2466975" y="8976732"/>
            <a:ext cx="971551" cy="9606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TS103896065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mall_Business_Flyer_Green.potx" id="{11D0BFC0-04B7-4198-90A5-6FB31FF73AE7}" vid="{9F50C507-9E74-4FD3-B58D-57425D660260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6671C1-28F2-4FE1-8AA2-9C01CCC10A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TS103896065</Template>
  <TotalTime>0</TotalTime>
  <Words>150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TS103896065</vt:lpstr>
      <vt:lpstr>Slide 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2013-04-16T19:27:55Z</dcterms:created>
  <dcterms:modified xsi:type="dcterms:W3CDTF">2015-05-04T14:53:55Z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TC038960659991</vt:lpwstr>
  </property>
</Properties>
</file>