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33" d="100"/>
          <a:sy n="33" d="100"/>
        </p:scale>
        <p:origin x="-1746" y="-13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 (use Insert &gt; Symbol to add a small dot between words]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FF99"/>
                </a:solidFill>
              </a:rPr>
              <a:t>TITLE</a:t>
            </a:r>
          </a:p>
          <a:p>
            <a:r>
              <a:rPr lang="en-US" dirty="0" smtClean="0">
                <a:solidFill>
                  <a:srgbClr val="99FF99"/>
                </a:solidFill>
              </a:rPr>
              <a:t>Here</a:t>
            </a:r>
            <a:endParaRPr lang="en-US" dirty="0">
              <a:solidFill>
                <a:srgbClr val="99FF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67916" y="6116904"/>
            <a:ext cx="4422658" cy="894566"/>
          </a:xfrm>
        </p:spPr>
        <p:txBody>
          <a:bodyPr/>
          <a:lstStyle/>
          <a:p>
            <a:r>
              <a:rPr lang="en-US" dirty="0" smtClean="0"/>
              <a:t>June 8th, 2012</a:t>
            </a:r>
          </a:p>
          <a:p>
            <a:r>
              <a:rPr lang="en-US" dirty="0" smtClean="0"/>
              <a:t>8pm – 12pm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9341" y="7303017"/>
            <a:ext cx="4422658" cy="894566"/>
          </a:xfrm>
        </p:spPr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sz="2400" dirty="0" smtClean="0"/>
              <a:t>Credentials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10816" y="8309051"/>
            <a:ext cx="4422658" cy="792490"/>
          </a:xfrm>
        </p:spPr>
        <p:txBody>
          <a:bodyPr/>
          <a:lstStyle/>
          <a:p>
            <a:r>
              <a:rPr lang="en-US" dirty="0" smtClean="0"/>
              <a:t>Location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WEB 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All Ages</a:t>
            </a:r>
            <a:br>
              <a:rPr lang="en-US" smtClean="0"/>
            </a:br>
            <a:r>
              <a:rPr lang="en-US" smtClean="0"/>
              <a:t>Event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Bookings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Email:</a:t>
            </a:r>
          </a:p>
          <a:p>
            <a:r>
              <a:rPr lang="en-US" dirty="0" smtClean="0"/>
              <a:t>Phone</a:t>
            </a:r>
            <a:endParaRPr lang="en-US" dirty="0" smtClean="0"/>
          </a:p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Course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5443237" y="4044458"/>
            <a:ext cx="1936131" cy="1011635"/>
          </a:xfrm>
        </p:spPr>
        <p:txBody>
          <a:bodyPr/>
          <a:lstStyle/>
          <a:p>
            <a:r>
              <a:rPr lang="en-US" dirty="0" smtClean="0">
                <a:solidFill>
                  <a:srgbClr val="99FF99"/>
                </a:solidFill>
              </a:rPr>
              <a:t>Topic number 1</a:t>
            </a:r>
          </a:p>
          <a:p>
            <a:r>
              <a:rPr lang="en-US" dirty="0" smtClean="0">
                <a:solidFill>
                  <a:srgbClr val="99FF99"/>
                </a:solidFill>
              </a:rPr>
              <a:t>Topic  number 2</a:t>
            </a:r>
          </a:p>
          <a:p>
            <a:r>
              <a:rPr lang="en-US" dirty="0" smtClean="0">
                <a:solidFill>
                  <a:srgbClr val="99FF99"/>
                </a:solidFill>
              </a:rPr>
              <a:t>Topic number 3</a:t>
            </a:r>
            <a:endParaRPr lang="en-US" dirty="0">
              <a:solidFill>
                <a:srgbClr val="99FF99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443237" y="6972277"/>
            <a:ext cx="1936131" cy="66682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Sponsors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>
          <a:xfrm>
            <a:off x="5497026" y="7746686"/>
            <a:ext cx="1936131" cy="1835215"/>
          </a:xfrm>
        </p:spPr>
        <p:txBody>
          <a:bodyPr/>
          <a:lstStyle/>
          <a:p>
            <a:r>
              <a:rPr lang="en-US" dirty="0" smtClean="0"/>
              <a:t>Names and Logos of Sponsors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" name="Picture 21" descr="k45243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099" y="4057649"/>
            <a:ext cx="33432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TS103896074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tudent_Flyer_Blue.potx" id="{BC9FB61E-DC4F-401D-871C-AC8F48F863BE}" vid="{831782A4-C1C1-44BB-8B10-E2EF02FF212C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TS103896074</Template>
  <TotalTime>0</TotalTime>
  <Words>41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TS103896074</vt:lpstr>
      <vt:lpstr>Slide 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2013-04-21T21:48:24Z</dcterms:created>
  <dcterms:modified xsi:type="dcterms:W3CDTF">2013-04-21T22:05:17Z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