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66" autoAdjust="0"/>
  </p:normalViewPr>
  <p:slideViewPr>
    <p:cSldViewPr snapToGrid="0">
      <p:cViewPr>
        <p:scale>
          <a:sx n="100" d="100"/>
          <a:sy n="100" d="100"/>
        </p:scale>
        <p:origin x="-858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1085850" y="371475"/>
            <a:ext cx="6686550" cy="1181100"/>
          </a:xfrm>
        </p:spPr>
        <p:txBody>
          <a:bodyPr/>
          <a:lstStyle/>
          <a:p>
            <a:r>
              <a:rPr lang="en-US" sz="4000" dirty="0" smtClean="0">
                <a:solidFill>
                  <a:srgbClr val="E2AC00"/>
                </a:solidFill>
              </a:rPr>
              <a:t>50 </a:t>
            </a:r>
            <a:r>
              <a:rPr lang="en-US" sz="4000" dirty="0" smtClean="0">
                <a:solidFill>
                  <a:srgbClr val="E2AC00"/>
                </a:solidFill>
              </a:rPr>
              <a:t>Tips on Excellent  Communication for </a:t>
            </a:r>
            <a:r>
              <a:rPr lang="en-US" sz="4000" dirty="0" smtClean="0">
                <a:solidFill>
                  <a:srgbClr val="E2AC00"/>
                </a:solidFill>
              </a:rPr>
              <a:t>Life</a:t>
            </a:r>
            <a:endParaRPr lang="en-US" sz="4000" dirty="0">
              <a:solidFill>
                <a:srgbClr val="E2AC00"/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3377413" y="1915553"/>
            <a:ext cx="2521657" cy="322599"/>
          </a:xfrm>
        </p:spPr>
        <p:txBody>
          <a:bodyPr/>
          <a:lstStyle/>
          <a:p>
            <a:r>
              <a:rPr lang="en-US" dirty="0" smtClean="0"/>
              <a:t>Training Content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3133725" y="2363508"/>
            <a:ext cx="4244245" cy="3235606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en-US" dirty="0" smtClean="0"/>
              <a:t>The Objectives of this training are to make you aware of: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Why excellent communication skills give you a better quality and quantity of life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The significance of elements in the communication model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The difference between how verbal, nonverbal and vocal methods 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Noise Factors and communication blockers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Making a good first impression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Understanding and approaching different social personality types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How people are influenced based on VAK learning styles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 Understanding crucial facts about body language, Proxemics, tone of voice, and eye contact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What are silent messages?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 How color psychology impacts the brain and creates an impression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When to use active, effective and facilitative listening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Resolving long term grudges and techniques for effective confrontation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Social media communication and its purpose in day-to-day life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Working with the FF rule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Using ‘I messages’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Mirroring  techniques and ending on a positive note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Why we need to meta-talk?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endParaRPr lang="en-US" dirty="0" smtClean="0"/>
          </a:p>
          <a:p>
            <a:pPr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70" name="Picture Placeholder 69" descr="Photo of person from waist down dressed in blue jeans, gloves, and plastic shoes, holding small gardening rake. Metal bucket full of colored leaves to the side.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268509" y="1876425"/>
            <a:ext cx="2886532" cy="3714749"/>
          </a:xfrm>
        </p:spPr>
      </p:pic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190500" y="6483634"/>
            <a:ext cx="2733675" cy="32259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Also included: TRAINER’s Guide with 5 Training Activities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219075" y="7982575"/>
            <a:ext cx="2929148" cy="28481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&amp; 3 Narrative Scripts/ Readings for the Trainer</a:t>
            </a:r>
          </a:p>
          <a:p>
            <a:r>
              <a:rPr lang="en-US" sz="1800" i="1" dirty="0" smtClean="0">
                <a:solidFill>
                  <a:srgbClr val="FFC000"/>
                </a:solidFill>
              </a:rPr>
              <a:t>Plus</a:t>
            </a:r>
            <a:r>
              <a:rPr lang="en-US" sz="1800" dirty="0" smtClean="0">
                <a:solidFill>
                  <a:srgbClr val="FFC000"/>
                </a:solidFill>
              </a:rPr>
              <a:t> Exclusive Learner’s Booklet</a:t>
            </a: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65396" y="9256271"/>
            <a:ext cx="2560627" cy="194871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TRAINER’S BOX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174921" y="9459855"/>
            <a:ext cx="2920391" cy="465507"/>
          </a:xfrm>
        </p:spPr>
        <p:txBody>
          <a:bodyPr/>
          <a:lstStyle/>
          <a:p>
            <a:pPr lvl="0"/>
            <a:r>
              <a:rPr lang="en-US" dirty="0" smtClean="0"/>
              <a:t>www.trainersbox.net</a:t>
            </a:r>
          </a:p>
          <a:p>
            <a:pPr lvl="0"/>
            <a:r>
              <a:rPr lang="en-US" dirty="0" smtClean="0"/>
              <a:t>For General &amp; Technical Questions email us at:  helpdesk@trainersbox.net</a:t>
            </a:r>
          </a:p>
          <a:p>
            <a:pPr lvl="0"/>
            <a:endParaRPr lang="en-US" dirty="0"/>
          </a:p>
        </p:txBody>
      </p:sp>
      <p:pic>
        <p:nvPicPr>
          <p:cNvPr id="71" name="Picture 70" descr="Replace with your log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723905">
            <a:off x="2590800" y="8850115"/>
            <a:ext cx="971551" cy="96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TS103896065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mall_Business_Flyer_Green.potx" id="{11D0BFC0-04B7-4198-90A5-6FB31FF73AE7}" vid="{9F50C507-9E74-4FD3-B58D-57425D6602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6671C1-28F2-4FE1-8AA2-9C01CCC10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TS103896065</Template>
  <TotalTime>0</TotalTime>
  <Words>198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TS103896065</vt:lpstr>
      <vt:lpstr>Slide 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2013-04-16T19:27:55Z</dcterms:created>
  <dcterms:modified xsi:type="dcterms:W3CDTF">2015-05-04T12:21:01Z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TC038960659991</vt:lpwstr>
  </property>
</Properties>
</file>